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3" r:id="rId2"/>
    <p:sldId id="274" r:id="rId3"/>
    <p:sldId id="275" r:id="rId4"/>
    <p:sldId id="276" r:id="rId5"/>
    <p:sldId id="277" r:id="rId6"/>
    <p:sldId id="278" r:id="rId7"/>
    <p:sldId id="284" r:id="rId8"/>
    <p:sldId id="285" r:id="rId9"/>
    <p:sldId id="283" r:id="rId10"/>
    <p:sldId id="292" r:id="rId11"/>
    <p:sldId id="279" r:id="rId12"/>
    <p:sldId id="267" r:id="rId13"/>
    <p:sldId id="280" r:id="rId14"/>
    <p:sldId id="288" r:id="rId15"/>
    <p:sldId id="281" r:id="rId16"/>
    <p:sldId id="282" r:id="rId17"/>
    <p:sldId id="287" r:id="rId18"/>
    <p:sldId id="286" r:id="rId19"/>
    <p:sldId id="289" r:id="rId20"/>
    <p:sldId id="290" r:id="rId21"/>
    <p:sldId id="256" r:id="rId22"/>
    <p:sldId id="257" r:id="rId23"/>
    <p:sldId id="258" r:id="rId24"/>
    <p:sldId id="259" r:id="rId25"/>
    <p:sldId id="291" r:id="rId26"/>
    <p:sldId id="266" r:id="rId27"/>
    <p:sldId id="260" r:id="rId28"/>
    <p:sldId id="269" r:id="rId29"/>
    <p:sldId id="261" r:id="rId30"/>
    <p:sldId id="268" r:id="rId31"/>
    <p:sldId id="271" r:id="rId32"/>
    <p:sldId id="262" r:id="rId33"/>
    <p:sldId id="263" r:id="rId34"/>
    <p:sldId id="264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1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79F9-BFEB-4DCE-9E47-2E7DE3E36135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F41B9-E1C7-492E-9CD3-7EDF2C740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9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4674E-D231-DB0A-A401-3CC47FFC2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EAD6B5-8843-D570-6369-09ED5ED84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3E2629-91E8-C7B9-284B-614E35E1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287FE2-5865-3B87-A341-E7EDDA69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496209-E757-DA34-A646-AC77082F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93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C7344-E8DA-63B8-178A-C0B7F626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6EF2E9-D235-D47C-C5DB-44A80E08A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FFDABC-4526-A051-299E-B18EFA83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E888ED-C04A-1458-3911-E3A0CA65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3D180-D059-8C1F-E8B2-F1B2AA32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46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12F490-2C7E-89FB-6AD7-83015587C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8DF80D-042F-F221-72ED-E2DB190D5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109D78-D1C3-BADD-7575-AC7CAD3F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09F19-A62A-061B-FA2D-39E2992E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A9CED9-5A89-DEC4-BC80-BFC66AB6B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3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3B78D-9A78-74CE-A561-D1F2EDA0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35C19-D544-7142-74A0-190CACFB8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BB5D-BBF0-E271-1C6A-3C4C73CD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3BEEF9-F9A0-6EFD-3011-F4099D8B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588585-5DB8-EAE5-D02F-1BA39A95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68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01437-8533-6E15-518D-7DC42E50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E6A1D0-E34F-20DE-B753-1DEF255F7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461787-53D1-94FA-4F45-A457591B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E190C-C348-A64F-9BD3-0B40ABC4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5C6EE-9AEA-DB7F-44F9-6E50E1F4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89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F1C60-460E-AE67-76CC-F6C15310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33577A-C516-2971-B2BB-7B2FBE06E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C0C1D0-F52B-833E-678D-110D952DA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E1592-1BB5-524B-C900-BC930DEF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484C03-7E9D-44EA-099A-A97345A1C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DF5E0D-A170-D964-754A-3D8818F8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20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30D1E-07B1-A247-6621-DB23D702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2284CB-17E2-6FAB-44D8-54A10AF0B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A2630A-8C12-4601-FD5B-B20121819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898316-6D83-8D57-87E2-B642996EE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441A00-0C2E-EC8D-07E8-304DAFF31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536C6D-0410-C8D9-62C1-48AB59C0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8A1A78C-F29F-880C-AC8D-7FF498C48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41F444-769E-ACD3-E866-28F38243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18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F8E6E-EB52-7CC0-FDEC-45A49433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07E9AD-FE2B-63CA-801B-58A27918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99E501-0C02-2647-E388-5A90C4D1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0FF12A-B4A0-3170-8BB7-F90A0EE9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5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531AB3-D8C8-6EF4-A017-787D770F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D91B46-2A5C-0739-0D0F-8F866340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5AFDA9-16C1-E02D-B13D-E16FAE1A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7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BE559-DA6D-8913-0184-4F4378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B06A5-8789-4398-B53C-DEB3E29DB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D7C7E5-9E6E-7648-923C-DE68356E2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49C5C-404D-1BFD-78D4-CAB7A2FAD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77E754-4CA2-DAAA-DDB0-50AD9261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4E526D-75A8-EAAB-5CED-5AD83D8C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24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5BB92-C8F5-C208-D9CE-1396F3D5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1A506F3-3A1E-7C63-808A-FA813946D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4AF990-7A06-5221-8A4D-023892CDB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7B3374-331A-8CE6-2B66-404467577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BDDC2-5F5D-4731-6BF5-D85CD1EBE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BA9147-37FE-1EDA-2838-A843136E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477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6B0F14-B36B-FB89-1E1A-9CE92F76B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144328-AD8D-F857-1DF1-567A1719F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A2832-F2B7-992B-61AE-39E36D73F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E2623-FB1A-4F4D-8D26-5FCB97E3B641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6DF29-F174-3E5E-4B99-969FBC217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7D498A-8E28-8887-73B3-7F8A2CCE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9F7F3-8A98-4821-9C99-713FB7E1E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71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36386" y="5778316"/>
            <a:ext cx="2919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王亚龙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2025.01.15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01C3232-AC60-4105-9FAA-AAE46DD1E287}"/>
              </a:ext>
            </a:extLst>
          </p:cNvPr>
          <p:cNvCxnSpPr>
            <a:cxnSpLocks/>
          </p:cNvCxnSpPr>
          <p:nvPr/>
        </p:nvCxnSpPr>
        <p:spPr>
          <a:xfrm>
            <a:off x="641995" y="2810106"/>
            <a:ext cx="10908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9F36015-8243-48FC-BA5E-EB474AF0D180}"/>
              </a:ext>
            </a:extLst>
          </p:cNvPr>
          <p:cNvSpPr txBox="1"/>
          <p:nvPr/>
        </p:nvSpPr>
        <p:spPr>
          <a:xfrm>
            <a:off x="4764200" y="3219419"/>
            <a:ext cx="266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</a:rPr>
              <a:t>ASIACRYPT 2024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219176-B9B7-4ABE-8C91-1DA853719A75}"/>
              </a:ext>
            </a:extLst>
          </p:cNvPr>
          <p:cNvSpPr txBox="1"/>
          <p:nvPr/>
        </p:nvSpPr>
        <p:spPr>
          <a:xfrm>
            <a:off x="547547" y="1775908"/>
            <a:ext cx="1109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ea typeface="OPPOSans R" panose="00020600040101010101" pitchFamily="18" charset="-122"/>
                <a:cs typeface="Times New Roman" panose="02020603050405020304" pitchFamily="18" charset="0"/>
              </a:rPr>
              <a:t>Timed Secret Sharing</a:t>
            </a:r>
            <a:endParaRPr lang="zh-CN" altLang="en-US" sz="3600" b="1" dirty="0">
              <a:latin typeface="Times New Roman" panose="02020603050405020304" pitchFamily="18" charset="0"/>
              <a:ea typeface="OPPOSans R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559A50-2445-BF5A-308C-78907D672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35" y="3760515"/>
            <a:ext cx="5200917" cy="17971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FAAD0-C6BC-F170-760D-76A92D9E4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240CB2-F418-C4BC-2FDB-E3D2DB19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31" y="371318"/>
            <a:ext cx="6286823" cy="61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82388-5E8D-3F72-AA19-F4F5314A9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453D79C-348F-351B-C944-10718415520F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39DD51-A588-5EA9-4998-593AE496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3" y="1788974"/>
            <a:ext cx="5817231" cy="25071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18DE04-BB29-B6CD-0A5B-ADA8A653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8974"/>
            <a:ext cx="6025346" cy="22041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501250-A957-DE7E-8A3A-8B00329AA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375" y="4556798"/>
            <a:ext cx="8136127" cy="20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6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632C7D-EBC2-E1D0-49A4-AF9D1A40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12" y="2627794"/>
            <a:ext cx="5693608" cy="2412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390D36-61A6-FD98-8FBF-F46ABF008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12" y="5040086"/>
            <a:ext cx="5714128" cy="13066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7AB3C5-9CF2-8175-E4AF-B1C90A818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07" y="872737"/>
            <a:ext cx="4181501" cy="16161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6FF4B2-6B2B-2469-E65F-73BD0C4F9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201" y="3287485"/>
            <a:ext cx="5792431" cy="10714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EE4686-FE4A-51AB-E5DA-0D99514F2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8679" y="1208107"/>
            <a:ext cx="2943247" cy="18526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0F134F-B768-8BCB-61C4-C4F00AC86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298" y="5083992"/>
            <a:ext cx="5113634" cy="4636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D69F0AF-8167-800C-CBB2-CB60D443532A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 code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6176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28EB4-B50D-175F-32D2-4490D1D21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D6F1143-2297-A49B-4CC4-A7F619F41132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PVSS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8C16ADE-C5A9-2D2A-6175-0D77260A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9" y="1086902"/>
            <a:ext cx="6357151" cy="53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66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A3CCB-ECA5-3F99-7E8A-88B248C3E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629D16-262F-0526-782F-F841859843CF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VDF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0694FB-FA75-E829-A596-336095FA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5" y="910592"/>
            <a:ext cx="7921624" cy="28556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24597B-3B53-14F3-C58E-E841A16E8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92" y="3766288"/>
            <a:ext cx="8087090" cy="28195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D0312C2-4F28-1D0A-C994-446642764895}"/>
                  </a:ext>
                </a:extLst>
              </p:cNvPr>
              <p:cNvSpPr txBox="1"/>
              <p:nvPr/>
            </p:nvSpPr>
            <p:spPr>
              <a:xfrm>
                <a:off x="9628414" y="2090057"/>
                <a:ext cx="1828800" cy="410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D0312C2-4F28-1D0A-C994-446642764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414" y="2090057"/>
                <a:ext cx="1828800" cy="410753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3324F4D-622C-BB5E-58FB-E1F78FE20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819" y="269002"/>
            <a:ext cx="8420533" cy="6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2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472A1-29DD-7E51-2565-735F4411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B3BC489-826D-0A5C-EBCB-265DEA4705DE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Scrape PVSS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925AB8-4CBB-5367-0105-B42DF865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2" y="1470243"/>
            <a:ext cx="10834701" cy="36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3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B9FCF-2944-99C1-94BB-F210265B8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B499082-C250-ABF2-6A24-FE7663955A41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Scrape PVSS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3C9CC0-3D76-D210-73F5-D00B9E43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664" y="1132438"/>
            <a:ext cx="8271465" cy="54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75E9-28C6-9F52-0526-44530C1C3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09AC4B2-B760-EFF4-5121-828071011EA5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Short-lived proof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7290B6-4FE9-AF90-5FAA-E0EF317E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2" y="780907"/>
            <a:ext cx="8822858" cy="57069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3876D5-4021-40AB-E961-585B33E6D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9" y="2603637"/>
            <a:ext cx="6689271" cy="423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1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0ED1-D074-BEB7-07B1-5458A04D2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49D95EE-D676-1F86-4812-D4FCB096631C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Short-lived proof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ADE91D-B38D-2ACD-154E-2BF685ED5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1104781"/>
            <a:ext cx="9442282" cy="25637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29531E-BBC5-9BA8-EF05-E620EE04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4065704"/>
            <a:ext cx="9732501" cy="13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2A8BB-1BB3-E2C0-93F6-199BBFAE8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BB50309-8D1B-D750-0B38-C193F0B7BF0B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Short-lived proof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C4210C-F630-63D0-A024-686290F1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628"/>
            <a:ext cx="8221111" cy="37792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6CFAE9-CB1B-4BF0-1A34-A5FA00ED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110" y="1175657"/>
            <a:ext cx="3934543" cy="45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02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D5CB6-BA14-9648-B3EC-7146DD4BC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E8FE2DD-1E70-C012-1675-C1F0BFA3A6C1}"/>
              </a:ext>
            </a:extLst>
          </p:cNvPr>
          <p:cNvSpPr txBox="1"/>
          <p:nvPr/>
        </p:nvSpPr>
        <p:spPr>
          <a:xfrm>
            <a:off x="397329" y="272143"/>
            <a:ext cx="3392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Abstract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7C444D-9BC8-B0EC-1257-C5D4C5C1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56" y="1095982"/>
            <a:ext cx="8057288" cy="46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92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664A7-08C8-7155-4F49-C3D2BE6E5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0846B06-2598-AEAA-6C75-835EB6776339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Short-lived proof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A631F6-4DF3-F0C5-C97C-DE5DE199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9" y="690884"/>
            <a:ext cx="4528557" cy="5830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912C0E-F856-1CE3-061D-0F019F65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335" y="3886085"/>
            <a:ext cx="4450552" cy="23185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E80833-8587-BCCC-0C6B-26C154383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63" y="554813"/>
            <a:ext cx="4398824" cy="23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6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94EE581-1F2D-C2BD-1186-E2F101AF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13" y="1586370"/>
            <a:ext cx="7693158" cy="36852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D67C09-BEEB-2EEA-0D57-B4044ED2423D}"/>
              </a:ext>
            </a:extLst>
          </p:cNvPr>
          <p:cNvSpPr txBox="1"/>
          <p:nvPr/>
        </p:nvSpPr>
        <p:spPr>
          <a:xfrm>
            <a:off x="397329" y="272143"/>
            <a:ext cx="17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TSS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35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14B58-4927-47CC-0B2C-A2FB9EC1B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2903B4-006B-F072-F07B-96EDFE8D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" y="1101320"/>
            <a:ext cx="11981210" cy="47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01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9648A-92C0-EC4B-B0EA-218B9A3B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3A39F7-5640-46B5-91C8-A85AB69A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39" y="1410030"/>
            <a:ext cx="7950332" cy="41693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E123BB-3D18-B8CE-251E-917E733F673A}"/>
              </a:ext>
            </a:extLst>
          </p:cNvPr>
          <p:cNvSpPr txBox="1"/>
          <p:nvPr/>
        </p:nvSpPr>
        <p:spPr>
          <a:xfrm>
            <a:off x="397329" y="272143"/>
            <a:ext cx="17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VTSS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321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E109C-5B50-B42F-8A59-9894BF0DB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8E8DA4-9128-60FA-6AC8-94EEFD8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8" y="1339609"/>
            <a:ext cx="5673021" cy="38909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64FB78-F702-DDA6-0465-1E9435874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39" y="1854641"/>
            <a:ext cx="5788661" cy="27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8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88405-4312-EAB8-2986-B7114B0C5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CCB5B0-EB50-7212-6804-C9F21D59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86" y="114276"/>
            <a:ext cx="10496627" cy="66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85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234111-FD60-C878-916A-2AB9AA39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31" y="444258"/>
            <a:ext cx="5496582" cy="5553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05F077-2DC9-47F0-A3A4-BF071C4F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50" y="444258"/>
            <a:ext cx="5892719" cy="40433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07893E-748A-9143-377F-73EB247E9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650" y="4691742"/>
            <a:ext cx="5720443" cy="18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63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E46D-02D7-828B-6E16-8FCD20FD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F73B37-DF14-B9FD-5ADE-D79922540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71" y="1121897"/>
            <a:ext cx="8521845" cy="47999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DBFECFF-53D7-A81A-5E42-E7D1D75648E5}"/>
              </a:ext>
            </a:extLst>
          </p:cNvPr>
          <p:cNvSpPr txBox="1"/>
          <p:nvPr/>
        </p:nvSpPr>
        <p:spPr>
          <a:xfrm>
            <a:off x="397329" y="272143"/>
            <a:ext cx="17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PVTSS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827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692A76-4EA9-FB81-953C-0F725E22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7" y="846760"/>
            <a:ext cx="5830340" cy="5164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E0DACC-5E12-D10F-44E1-B95391135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957" y="1886114"/>
            <a:ext cx="5970883" cy="30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8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4A4C4-717D-5384-6764-A7F392A16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676026-DDE6-5995-458A-357A3593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4" y="526417"/>
            <a:ext cx="11491014" cy="5805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82F303-FFD9-ED26-685A-4DC7752B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736" y="107834"/>
            <a:ext cx="5057812" cy="4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6B8E1-CA7B-CA7B-E795-310771167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8B0E92F-6C2E-2DC5-8D12-8DFBC76500E1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60C2C3-6A71-826F-9D5D-FEE8E679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5" y="1010657"/>
            <a:ext cx="5569794" cy="55158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6B1D03-2F82-3849-050F-B2492179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68" y="884370"/>
            <a:ext cx="5779776" cy="57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8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69F6A7-643C-6EAD-99A1-BF6D2E19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0" y="1811785"/>
            <a:ext cx="11550040" cy="3234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6F1EA9-C611-F391-3DF6-A7617BF68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69" y="1112382"/>
            <a:ext cx="2751669" cy="33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7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2FEC17-9675-9400-DEDC-59F6FD3A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877"/>
            <a:ext cx="6030264" cy="37222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D2AAB4-2EA1-74A5-E3AD-3CBCB93D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0216"/>
            <a:ext cx="6028266" cy="277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09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585CE-DC90-8312-B4E9-44AEB13B3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5CED5A-0A7E-1AC7-C4E2-A596F0DF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47" y="680374"/>
            <a:ext cx="5714681" cy="29339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145298-C43F-990B-FC34-2A69883C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6" y="3592597"/>
            <a:ext cx="5714681" cy="3261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7CEF7E-6A63-A192-B363-B8A4D479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33" y="2400743"/>
            <a:ext cx="5412453" cy="16979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7311B2-9D2F-5168-7BF2-86BB9A2A0390}"/>
              </a:ext>
            </a:extLst>
          </p:cNvPr>
          <p:cNvSpPr txBox="1"/>
          <p:nvPr/>
        </p:nvSpPr>
        <p:spPr>
          <a:xfrm>
            <a:off x="397329" y="272143"/>
            <a:ext cx="17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DTSS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9679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57DF1-A909-51D2-6121-788738BD7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8F446A-3491-EA6C-EE22-FECFCC10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55"/>
            <a:ext cx="5873884" cy="40324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3BC57F-2F24-A1C5-30B8-698A5EE1E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28" y="1234671"/>
            <a:ext cx="6090615" cy="438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55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5C351-5D57-CCB1-A710-E9B2E9A6C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EF44F1-4529-2B6D-D901-20C301C7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1" y="491879"/>
            <a:ext cx="11230982" cy="55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2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77CC-3364-C41B-25AA-5FCD6C32C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92867B-8C29-8EB5-1987-52B459D0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529"/>
            <a:ext cx="12192000" cy="35155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D665D9-D402-03C6-259D-432085DC9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4735"/>
            <a:ext cx="12192000" cy="27132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6511F47-8ECC-F4A7-917B-5D4CD25BAC60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90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5A2CD-A777-5E1B-5961-A6B9B8C05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B25982D-D382-D4DE-CD83-C7CF68F6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03" y="786685"/>
            <a:ext cx="10560593" cy="584865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7513C5-60B7-760D-5C64-4DE2812FC9C3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75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72D591-BD44-1B3A-EEFB-0C576203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7" y="733808"/>
            <a:ext cx="6102037" cy="60783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E0D0B7-9C33-1D43-956E-A14BF945CC93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FDD990-CF80-AFA2-7700-1785506E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236" y="1878605"/>
            <a:ext cx="5245007" cy="17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4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B84A4-D613-6538-FED9-4DEC9F49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B6AF9CA-4F2F-E8FA-82F3-64071FDB3040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TLP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2FDC0A-EAD4-88A3-538C-2C3C5571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5454010" cy="5029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0724F2-228B-2266-F8F8-4829AA96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641" y="917599"/>
            <a:ext cx="6798487" cy="2442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781AFB-8FF9-2BA1-C822-A3674B0C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040" y="3723988"/>
            <a:ext cx="5763659" cy="2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E88B-DFCC-7CDD-01B1-36ECA4F11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02827D7-77A6-DFBA-DC8D-7177A7AAFB90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MTLP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856FBB-DAAB-413A-0108-F6EC98AC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9" y="935476"/>
            <a:ext cx="6647835" cy="5476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EF980B-264E-AA38-84B3-82A1DFC3AA32}"/>
                  </a:ext>
                </a:extLst>
              </p:cNvPr>
              <p:cNvSpPr txBox="1"/>
              <p:nvPr/>
            </p:nvSpPr>
            <p:spPr>
              <a:xfrm>
                <a:off x="7251557" y="554685"/>
                <a:ext cx="2476501" cy="76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EF980B-264E-AA38-84B3-82A1DFC3A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57" y="554685"/>
                <a:ext cx="2476501" cy="761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3215001-27B4-6AA3-E894-74DA4564106A}"/>
                  </a:ext>
                </a:extLst>
              </p:cNvPr>
              <p:cNvSpPr txBox="1"/>
              <p:nvPr/>
            </p:nvSpPr>
            <p:spPr>
              <a:xfrm>
                <a:off x="7251557" y="1964385"/>
                <a:ext cx="2476501" cy="772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3215001-27B4-6AA3-E894-74DA45641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57" y="1964385"/>
                <a:ext cx="2476501" cy="772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A685BE7-731A-FA31-A99B-11A2F145658C}"/>
                  </a:ext>
                </a:extLst>
              </p:cNvPr>
              <p:cNvSpPr txBox="1"/>
              <p:nvPr/>
            </p:nvSpPr>
            <p:spPr>
              <a:xfrm>
                <a:off x="7213892" y="3689771"/>
                <a:ext cx="3639165" cy="77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A685BE7-731A-FA31-A99B-11A2F145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892" y="3689771"/>
                <a:ext cx="3639165" cy="773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591F4D9-49AF-1DF8-5C17-CFBFBA2DB6EB}"/>
                  </a:ext>
                </a:extLst>
              </p:cNvPr>
              <p:cNvSpPr txBox="1"/>
              <p:nvPr/>
            </p:nvSpPr>
            <p:spPr>
              <a:xfrm>
                <a:off x="7251557" y="5078400"/>
                <a:ext cx="3639165" cy="737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591F4D9-49AF-1DF8-5C17-CFBFBA2DB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57" y="5078400"/>
                <a:ext cx="3639165" cy="7375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4368AE9-A84E-DB45-98D8-44E23E42B87C}"/>
                  </a:ext>
                </a:extLst>
              </p:cNvPr>
              <p:cNvSpPr txBox="1"/>
              <p:nvPr/>
            </p:nvSpPr>
            <p:spPr>
              <a:xfrm rot="5400000">
                <a:off x="7870371" y="3166873"/>
                <a:ext cx="5915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4368AE9-A84E-DB45-98D8-44E23E42B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870371" y="3166873"/>
                <a:ext cx="5915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50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27D92-4AFD-7506-E2F4-FFD13C9BB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5A9982C-0E9A-62C1-033D-E6EE94A10E27}"/>
              </a:ext>
            </a:extLst>
          </p:cNvPr>
          <p:cNvSpPr txBox="1"/>
          <p:nvPr/>
        </p:nvSpPr>
        <p:spPr>
          <a:xfrm>
            <a:off x="397329" y="272143"/>
            <a:ext cx="358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DLEQ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861BA9-274C-A2C7-5827-79468EA3E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6" y="1708785"/>
            <a:ext cx="5633357" cy="31680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A720FC-73F6-D462-7324-EB657F834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9943"/>
            <a:ext cx="5319046" cy="29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27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88</Words>
  <Application>Microsoft Office PowerPoint</Application>
  <PresentationFormat>宽屏</PresentationFormat>
  <Paragraphs>36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亚龙 王</dc:creator>
  <cp:lastModifiedBy>亚龙 王</cp:lastModifiedBy>
  <cp:revision>21</cp:revision>
  <dcterms:created xsi:type="dcterms:W3CDTF">2024-12-08T12:26:05Z</dcterms:created>
  <dcterms:modified xsi:type="dcterms:W3CDTF">2025-01-16T10:31:27Z</dcterms:modified>
</cp:coreProperties>
</file>